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embeddedFontLst>
    <p:embeddedFont>
      <p:font typeface="Roboto" panose="02000000000000000000" pitchFamily="2" charset="0"/>
      <p:regular r:id="rId19"/>
    </p:embeddedFont>
    <p:embeddedFont>
      <p:font typeface="Roboto Slab" pitchFamily="2" charset="0"/>
      <p:regular r:id="rId20"/>
    </p:embeddedFont>
    <p:embeddedFont>
      <p:font typeface="Roboto Slab Light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883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svg"/><Relationship Id="rId10" Type="http://schemas.openxmlformats.org/officeDocument/2006/relationships/image" Target="../media/image48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harshit5107.github.io/harshit-lear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82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Harshit-Learn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67194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 Future Learning with AR/VR, AI Guidance &amp; Peer-to-Peer Skill Exchange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4429363"/>
            <a:ext cx="7556421" cy="963811"/>
          </a:xfrm>
          <a:prstGeom prst="roundRect">
            <a:avLst>
              <a:gd name="adj" fmla="val 3530"/>
            </a:avLst>
          </a:prstGeom>
          <a:solidFill>
            <a:srgbClr val="08254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4773454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4712851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• Build • Share • Grow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6483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&amp; Developed by Bhalani Harshit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84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876" y="3145631"/>
            <a:ext cx="9979104" cy="644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Problem in Today’s Learning System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1876" y="4099441"/>
            <a:ext cx="1318664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education models are struggling to keep pace with the rapidly evolving digital economy.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1876" y="4661535"/>
            <a:ext cx="6490216" cy="1564243"/>
          </a:xfrm>
          <a:prstGeom prst="roundRect">
            <a:avLst>
              <a:gd name="adj" fmla="val 701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6" y="4661535"/>
            <a:ext cx="91440" cy="15642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19532" y="4890611"/>
            <a:ext cx="25784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Passive Learning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019532" y="5336619"/>
            <a:ext cx="5963483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platforms are often one-way and lack interactive engagement.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418308" y="4661535"/>
            <a:ext cx="6490216" cy="1564243"/>
          </a:xfrm>
          <a:prstGeom prst="roundRect">
            <a:avLst>
              <a:gd name="adj" fmla="val 701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448" y="4661535"/>
            <a:ext cx="91440" cy="156424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15964" y="4890611"/>
            <a:ext cx="268152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Gap in Practical Skills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715964" y="5336619"/>
            <a:ext cx="5963483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lack exposure to real-world, skill-based practical applications.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21876" y="6431994"/>
            <a:ext cx="6490216" cy="1234202"/>
          </a:xfrm>
          <a:prstGeom prst="roundRect">
            <a:avLst>
              <a:gd name="adj" fmla="val 8891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16" y="6431994"/>
            <a:ext cx="91440" cy="123420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19532" y="6661071"/>
            <a:ext cx="25784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Isolated Ecosystems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1019532" y="7107079"/>
            <a:ext cx="596348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strong community-driven skill-exchange environments.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7418308" y="6431994"/>
            <a:ext cx="6490216" cy="1234202"/>
          </a:xfrm>
          <a:prstGeom prst="roundRect">
            <a:avLst>
              <a:gd name="adj" fmla="val 8891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448" y="6431994"/>
            <a:ext cx="91440" cy="1234202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715964" y="6661071"/>
            <a:ext cx="257841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Static Tracking</a:t>
            </a:r>
            <a:endParaRPr lang="en-US" sz="2000" dirty="0"/>
          </a:p>
        </p:txBody>
      </p:sp>
      <p:sp>
        <p:nvSpPr>
          <p:cNvPr id="20" name="Text 13"/>
          <p:cNvSpPr/>
          <p:nvPr/>
        </p:nvSpPr>
        <p:spPr>
          <a:xfrm>
            <a:off x="7715964" y="7107079"/>
            <a:ext cx="596348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Difficult to monitor real progress with limited AI-driven guidance.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3314700"/>
            <a:ext cx="7071479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Solution: Harshit-Learn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0690" y="4319945"/>
            <a:ext cx="1310901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</a:t>
            </a:r>
            <a:r>
              <a:rPr lang="en-US" sz="17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 ecosystem</a:t>
            </a: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designed to bridge the gap between knowledge and mastery.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0690" y="4912162"/>
            <a:ext cx="6445806" cy="1252299"/>
          </a:xfrm>
          <a:prstGeom prst="roundRect">
            <a:avLst>
              <a:gd name="adj" fmla="val 41658"/>
            </a:avLst>
          </a:prstGeom>
          <a:solidFill>
            <a:srgbClr val="3F4652"/>
          </a:solidFill>
          <a:ln/>
        </p:spPr>
      </p:sp>
      <p:sp>
        <p:nvSpPr>
          <p:cNvPr id="6" name="Text 3"/>
          <p:cNvSpPr/>
          <p:nvPr/>
        </p:nvSpPr>
        <p:spPr>
          <a:xfrm>
            <a:off x="977979" y="5129451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Skill-Based Learning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77979" y="5599390"/>
            <a:ext cx="601122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modules focused on practical execution.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785" y="4912162"/>
            <a:ext cx="6445925" cy="1252299"/>
          </a:xfrm>
          <a:prstGeom prst="roundRect">
            <a:avLst>
              <a:gd name="adj" fmla="val 41658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7641074" y="5129451"/>
            <a:ext cx="294358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Empowering Providers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641074" y="5599390"/>
            <a:ext cx="6011347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experts to create, publish, and monetise courses.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0690" y="6381750"/>
            <a:ext cx="6445806" cy="1252299"/>
          </a:xfrm>
          <a:prstGeom prst="roundRect">
            <a:avLst>
              <a:gd name="adj" fmla="val 4165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977979" y="6599039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Personalisation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77979" y="7068979"/>
            <a:ext cx="601122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algorithms tailor learning paths to individual needs.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423785" y="6381750"/>
            <a:ext cx="6445925" cy="1252299"/>
          </a:xfrm>
          <a:prstGeom prst="roundRect">
            <a:avLst>
              <a:gd name="adj" fmla="val 41658"/>
            </a:avLst>
          </a:prstGeom>
          <a:solidFill>
            <a:srgbClr val="3F4652"/>
          </a:solidFill>
          <a:ln/>
        </p:spPr>
      </p:sp>
      <p:sp>
        <p:nvSpPr>
          <p:cNvPr id="15" name="Text 12"/>
          <p:cNvSpPr/>
          <p:nvPr/>
        </p:nvSpPr>
        <p:spPr>
          <a:xfrm>
            <a:off x="7641074" y="6599039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Verified Growth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641074" y="7068979"/>
            <a:ext cx="6011347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tracking and industry-standard certifications.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7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6034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95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Secure Auth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385423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JWT-based authentication for data security.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76034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895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Course Publishing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385423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tools for creating and sharing knowledge.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20195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33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Progress Tracking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827032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analytics to monitor your learning journey.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20195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33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Experience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827032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guidance throughout the platform.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64356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77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Certifications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268641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Earn rewards for completing milestones.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6884" y="5643563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77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Dual Roles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268641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Dedicated portals for Students and Skill Providers.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7551" y="320159"/>
            <a:ext cx="291107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7551" y="916900"/>
            <a:ext cx="13815298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 a modern, scalable architecture to ensure high performance and reliability.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07551" y="1350526"/>
            <a:ext cx="1455539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07551" y="1648897"/>
            <a:ext cx="6765608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HTML, CSS, JavaScript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07551" y="1951553"/>
            <a:ext cx="1455539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07551" y="2249924"/>
            <a:ext cx="6765608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Node.js, Express.js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7464862" y="1350526"/>
            <a:ext cx="1455539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464862" y="1648897"/>
            <a:ext cx="6765608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 (NoSQL)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7464862" y="1951553"/>
            <a:ext cx="1455539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464862" y="2249924"/>
            <a:ext cx="6765608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Authentication</a:t>
            </a:r>
            <a:endParaRPr lang="en-US" sz="9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18" y="2671882"/>
            <a:ext cx="13735645" cy="6823115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0582383" y="4595356"/>
            <a:ext cx="3108408" cy="388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JWT Security</a:t>
            </a:r>
            <a:endParaRPr lang="en-US" sz="13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3489" y="4423530"/>
            <a:ext cx="690757" cy="69075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0582383" y="7165189"/>
            <a:ext cx="3108408" cy="388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MongoDB</a:t>
            </a:r>
            <a:endParaRPr lang="en-US" sz="13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3489" y="6993363"/>
            <a:ext cx="690757" cy="69075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39411" y="7165189"/>
            <a:ext cx="3108408" cy="388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API</a:t>
            </a:r>
            <a:endParaRPr lang="en-US" sz="13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6241" y="7159145"/>
            <a:ext cx="690757" cy="690757"/>
          </a:xfrm>
          <a:prstGeom prst="rect">
            <a:avLst/>
          </a:prstGeom>
        </p:spPr>
      </p:pic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7536" y="4589527"/>
            <a:ext cx="690757" cy="6907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940706" y="4588664"/>
            <a:ext cx="3108408" cy="388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Web Frontend</a:t>
            </a:r>
            <a:endParaRPr lang="en-US" sz="1350" dirty="0"/>
          </a:p>
        </p:txBody>
      </p:sp>
      <p:sp>
        <p:nvSpPr>
          <p:cNvPr id="21" name="Shape 14"/>
          <p:cNvSpPr/>
          <p:nvPr/>
        </p:nvSpPr>
        <p:spPr>
          <a:xfrm>
            <a:off x="407551" y="9625965"/>
            <a:ext cx="13815298" cy="494705"/>
          </a:xfrm>
          <a:prstGeom prst="roundRect">
            <a:avLst>
              <a:gd name="adj" fmla="val 3531"/>
            </a:avLst>
          </a:prstGeom>
          <a:solidFill>
            <a:srgbClr val="082545"/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994" y="9799082"/>
            <a:ext cx="145494" cy="116443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85932" y="9771459"/>
            <a:ext cx="13320474" cy="186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Architecture: REST APIs | Deployment: Scalable &amp; Modular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4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Platform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84947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Registration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user signup and login.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384947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Role Selection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between Student or Skill Provider.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384947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Course Management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Publishing or enrolling in courses.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Active Learning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Progress tracking and content consumption.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41714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 assessment and certificate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58296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 Certification System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Auto-generated digital certificates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Unique Certificate ID for verification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Professional, LinkedIn-shareable design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29122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Proof of skill &amp; course completion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3143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Startup-grade credibility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8582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Future of Learning is Here.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33517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Harshit-Learn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2423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time. Let's build the future together.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860369"/>
            <a:ext cx="7556421" cy="1451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508718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"Innovation distinguishes between a leader and a follower." — Harshit-Learn Vision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567130"/>
            <a:ext cx="2140387" cy="62376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924" y="6567130"/>
            <a:ext cx="1732002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410527"/>
            <a:ext cx="3732252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Founder &amp; Developer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446" y="1250037"/>
            <a:ext cx="2985849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Bhalani Harshit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522446" y="1682948"/>
            <a:ext cx="3658910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Full-Stack Developer | AI &amp; ML Enthusiast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522446" y="2065258"/>
            <a:ext cx="6610707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Engineering Student dedicated to building scalable tech platforms and exploring the frontiers of Artificial Intelligence.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867" y="1268730"/>
            <a:ext cx="6610707" cy="6610707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22446" y="8215193"/>
            <a:ext cx="4429006" cy="1128474"/>
          </a:xfrm>
          <a:prstGeom prst="roundRect">
            <a:avLst>
              <a:gd name="adj" fmla="val 1984"/>
            </a:avLst>
          </a:prstGeom>
          <a:solidFill>
            <a:srgbClr val="3F465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32" y="8364379"/>
            <a:ext cx="447794" cy="447794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742" y="8487489"/>
            <a:ext cx="201454" cy="2014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1632" y="8961358"/>
            <a:ext cx="187678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Artificial Intelligence</a:t>
            </a:r>
            <a:endParaRPr lang="en-US" sz="1450" dirty="0"/>
          </a:p>
        </p:txBody>
      </p:sp>
      <p:sp>
        <p:nvSpPr>
          <p:cNvPr id="11" name="Shape 6"/>
          <p:cNvSpPr/>
          <p:nvPr/>
        </p:nvSpPr>
        <p:spPr>
          <a:xfrm>
            <a:off x="5100638" y="8215193"/>
            <a:ext cx="4429006" cy="1128474"/>
          </a:xfrm>
          <a:prstGeom prst="roundRect">
            <a:avLst>
              <a:gd name="adj" fmla="val 1984"/>
            </a:avLst>
          </a:prstGeom>
          <a:solidFill>
            <a:srgbClr val="3F4652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823" y="8364379"/>
            <a:ext cx="447794" cy="447794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2933" y="8487489"/>
            <a:ext cx="201454" cy="2014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249823" y="8961358"/>
            <a:ext cx="2109311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Full-Stack Development</a:t>
            </a:r>
            <a:endParaRPr lang="en-US" sz="1450" dirty="0"/>
          </a:p>
        </p:txBody>
      </p:sp>
      <p:sp>
        <p:nvSpPr>
          <p:cNvPr id="15" name="Shape 8"/>
          <p:cNvSpPr/>
          <p:nvPr/>
        </p:nvSpPr>
        <p:spPr>
          <a:xfrm>
            <a:off x="9678829" y="8215193"/>
            <a:ext cx="4429006" cy="1128474"/>
          </a:xfrm>
          <a:prstGeom prst="roundRect">
            <a:avLst>
              <a:gd name="adj" fmla="val 1984"/>
            </a:avLst>
          </a:prstGeom>
          <a:solidFill>
            <a:srgbClr val="3F4652"/>
          </a:solidFill>
          <a:ln/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8014" y="8364379"/>
            <a:ext cx="447794" cy="447794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51125" y="8487489"/>
            <a:ext cx="201454" cy="201454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828014" y="8961358"/>
            <a:ext cx="1866067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Scalable Tech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036" y="611981"/>
            <a:ext cx="7730728" cy="1262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AR/VR Immersive Learning Experience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3036" y="2176820"/>
            <a:ext cx="77307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physics, history, and engineering using immersive simulations and virtual labs.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3036" y="3029664"/>
            <a:ext cx="3764399" cy="1812012"/>
          </a:xfrm>
          <a:prstGeom prst="roundRect">
            <a:avLst>
              <a:gd name="adj" fmla="val 6056"/>
            </a:avLst>
          </a:prstGeom>
          <a:solidFill>
            <a:srgbClr val="20273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036" y="3006804"/>
            <a:ext cx="3764399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40" y="2726888"/>
            <a:ext cx="605671" cy="605671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4030" y="2908578"/>
            <a:ext cx="242292" cy="24229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17707" y="3534370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Virtual Labs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6417707" y="3970973"/>
            <a:ext cx="3315057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Hands-on experiments in safe virtual environments.</a:t>
            </a:r>
            <a:endParaRPr lang="en-US" sz="1550" dirty="0"/>
          </a:p>
        </p:txBody>
      </p:sp>
      <p:sp>
        <p:nvSpPr>
          <p:cNvPr id="11" name="Shape 5"/>
          <p:cNvSpPr/>
          <p:nvPr/>
        </p:nvSpPr>
        <p:spPr>
          <a:xfrm>
            <a:off x="10159246" y="3029664"/>
            <a:ext cx="3764518" cy="1812012"/>
          </a:xfrm>
          <a:prstGeom prst="roundRect">
            <a:avLst>
              <a:gd name="adj" fmla="val 6056"/>
            </a:avLst>
          </a:prstGeom>
          <a:solidFill>
            <a:srgbClr val="202733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246" y="3006804"/>
            <a:ext cx="3764518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670" y="2726888"/>
            <a:ext cx="605671" cy="605671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20359" y="2908578"/>
            <a:ext cx="242292" cy="242292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0383917" y="3534370"/>
            <a:ext cx="266950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Historical Simulations</a:t>
            </a:r>
            <a:endParaRPr lang="en-US" sz="1950" dirty="0"/>
          </a:p>
        </p:txBody>
      </p:sp>
      <p:sp>
        <p:nvSpPr>
          <p:cNvPr id="16" name="Text 7"/>
          <p:cNvSpPr/>
          <p:nvPr/>
        </p:nvSpPr>
        <p:spPr>
          <a:xfrm>
            <a:off x="10383917" y="3970973"/>
            <a:ext cx="331517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Experience historical events and periods firsthand.</a:t>
            </a:r>
            <a:endParaRPr lang="en-US" sz="1550" dirty="0"/>
          </a:p>
        </p:txBody>
      </p:sp>
      <p:sp>
        <p:nvSpPr>
          <p:cNvPr id="17" name="Shape 8"/>
          <p:cNvSpPr/>
          <p:nvPr/>
        </p:nvSpPr>
        <p:spPr>
          <a:xfrm>
            <a:off x="6193036" y="5346263"/>
            <a:ext cx="7730728" cy="1488996"/>
          </a:xfrm>
          <a:prstGeom prst="roundRect">
            <a:avLst>
              <a:gd name="adj" fmla="val 7369"/>
            </a:avLst>
          </a:prstGeom>
          <a:solidFill>
            <a:srgbClr val="202733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3036" y="5323403"/>
            <a:ext cx="7730728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565" y="5043488"/>
            <a:ext cx="605671" cy="605671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37254" y="5225177"/>
            <a:ext cx="242292" cy="242292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417707" y="5850969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Engineering Models</a:t>
            </a:r>
            <a:endParaRPr lang="en-US" sz="1950" dirty="0"/>
          </a:p>
        </p:txBody>
      </p:sp>
      <p:sp>
        <p:nvSpPr>
          <p:cNvPr id="22" name="Text 10"/>
          <p:cNvSpPr/>
          <p:nvPr/>
        </p:nvSpPr>
        <p:spPr>
          <a:xfrm>
            <a:off x="6417707" y="6287572"/>
            <a:ext cx="728138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complex machinery and systems through 3D visualization.</a:t>
            </a:r>
            <a:endParaRPr lang="en-US" sz="1550" dirty="0"/>
          </a:p>
        </p:txBody>
      </p:sp>
      <p:pic>
        <p:nvPicPr>
          <p:cNvPr id="23" name="Image 10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3036" y="7062311"/>
            <a:ext cx="1584603" cy="5551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804" y="425887"/>
            <a:ext cx="8088392" cy="942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Teaching Assistant - Your Personal Learning Guide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7804" y="1594604"/>
            <a:ext cx="8088392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analyzes your progress and recommends personalized learning paths in real time.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27804" y="2231827"/>
            <a:ext cx="8088392" cy="1110258"/>
          </a:xfrm>
          <a:prstGeom prst="roundRect">
            <a:avLst>
              <a:gd name="adj" fmla="val 6589"/>
            </a:avLst>
          </a:prstGeom>
          <a:solidFill>
            <a:srgbClr val="20273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04" y="2216587"/>
            <a:ext cx="8088392" cy="6096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81" y="2005608"/>
            <a:ext cx="452437" cy="45243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1513" y="2141339"/>
            <a:ext cx="180975" cy="18097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93777" y="2608778"/>
            <a:ext cx="2518886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Progress Analysis</a:t>
            </a:r>
            <a:endParaRPr lang="en-US" sz="1450" dirty="0"/>
          </a:p>
        </p:txBody>
      </p:sp>
      <p:sp>
        <p:nvSpPr>
          <p:cNvPr id="10" name="Text 4"/>
          <p:cNvSpPr/>
          <p:nvPr/>
        </p:nvSpPr>
        <p:spPr>
          <a:xfrm>
            <a:off x="693777" y="2934772"/>
            <a:ext cx="775644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monitors your learning patterns and identifies knowledge gaps.</a:t>
            </a:r>
            <a:endParaRPr lang="en-US" sz="1150" dirty="0"/>
          </a:p>
        </p:txBody>
      </p:sp>
      <p:sp>
        <p:nvSpPr>
          <p:cNvPr id="11" name="Shape 5"/>
          <p:cNvSpPr/>
          <p:nvPr/>
        </p:nvSpPr>
        <p:spPr>
          <a:xfrm>
            <a:off x="527804" y="3719036"/>
            <a:ext cx="8088392" cy="1110258"/>
          </a:xfrm>
          <a:prstGeom prst="roundRect">
            <a:avLst>
              <a:gd name="adj" fmla="val 6589"/>
            </a:avLst>
          </a:prstGeom>
          <a:solidFill>
            <a:srgbClr val="202733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04" y="3703796"/>
            <a:ext cx="8088392" cy="6096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81" y="3492818"/>
            <a:ext cx="452437" cy="452438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1513" y="3628549"/>
            <a:ext cx="180975" cy="180975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93777" y="4095988"/>
            <a:ext cx="2872264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Recommendations</a:t>
            </a:r>
            <a:endParaRPr lang="en-US" sz="1450" dirty="0"/>
          </a:p>
        </p:txBody>
      </p:sp>
      <p:sp>
        <p:nvSpPr>
          <p:cNvPr id="16" name="Text 7"/>
          <p:cNvSpPr/>
          <p:nvPr/>
        </p:nvSpPr>
        <p:spPr>
          <a:xfrm>
            <a:off x="693777" y="4421981"/>
            <a:ext cx="775644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course suggestions tailored to your learning style and goals.</a:t>
            </a:r>
            <a:endParaRPr lang="en-US" sz="1150" dirty="0"/>
          </a:p>
        </p:txBody>
      </p:sp>
      <p:sp>
        <p:nvSpPr>
          <p:cNvPr id="17" name="Shape 8"/>
          <p:cNvSpPr/>
          <p:nvPr/>
        </p:nvSpPr>
        <p:spPr>
          <a:xfrm>
            <a:off x="527804" y="5206246"/>
            <a:ext cx="8088392" cy="1110258"/>
          </a:xfrm>
          <a:prstGeom prst="roundRect">
            <a:avLst>
              <a:gd name="adj" fmla="val 6589"/>
            </a:avLst>
          </a:prstGeom>
          <a:solidFill>
            <a:srgbClr val="202733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04" y="5191006"/>
            <a:ext cx="8088392" cy="6096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81" y="4980027"/>
            <a:ext cx="452437" cy="452438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1513" y="5115758"/>
            <a:ext cx="180975" cy="180975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93777" y="5583198"/>
            <a:ext cx="2204204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Adaptive Learning Paths</a:t>
            </a:r>
            <a:endParaRPr lang="en-US" sz="1450" dirty="0"/>
          </a:p>
        </p:txBody>
      </p:sp>
      <p:sp>
        <p:nvSpPr>
          <p:cNvPr id="22" name="Text 10"/>
          <p:cNvSpPr/>
          <p:nvPr/>
        </p:nvSpPr>
        <p:spPr>
          <a:xfrm>
            <a:off x="693777" y="5909191"/>
            <a:ext cx="775644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difficulty adjusts based on your performance.</a:t>
            </a:r>
            <a:endParaRPr lang="en-US" sz="1150" dirty="0"/>
          </a:p>
        </p:txBody>
      </p:sp>
      <p:sp>
        <p:nvSpPr>
          <p:cNvPr id="23" name="Shape 11"/>
          <p:cNvSpPr/>
          <p:nvPr/>
        </p:nvSpPr>
        <p:spPr>
          <a:xfrm>
            <a:off x="527804" y="6693456"/>
            <a:ext cx="8088392" cy="1110258"/>
          </a:xfrm>
          <a:prstGeom prst="roundRect">
            <a:avLst>
              <a:gd name="adj" fmla="val 6589"/>
            </a:avLst>
          </a:prstGeom>
          <a:solidFill>
            <a:srgbClr val="202733"/>
          </a:solidFill>
          <a:ln/>
        </p:spPr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04" y="6678216"/>
            <a:ext cx="8088392" cy="60960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81" y="6467237"/>
            <a:ext cx="452437" cy="452438"/>
          </a:xfrm>
          <a:prstGeom prst="rect">
            <a:avLst/>
          </a:prstGeom>
        </p:spPr>
      </p:pic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81513" y="6602968"/>
            <a:ext cx="180975" cy="180975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693777" y="7070407"/>
            <a:ext cx="1885236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24/7 Support</a:t>
            </a:r>
            <a:endParaRPr lang="en-US" sz="1450" dirty="0"/>
          </a:p>
        </p:txBody>
      </p:sp>
      <p:sp>
        <p:nvSpPr>
          <p:cNvPr id="28" name="Text 13"/>
          <p:cNvSpPr/>
          <p:nvPr/>
        </p:nvSpPr>
        <p:spPr>
          <a:xfrm>
            <a:off x="693777" y="7396401"/>
            <a:ext cx="7756446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Always available to answer questions and guide your learning journey.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618530"/>
            <a:ext cx="7569517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Skill Barter Marketplace - Exchange Skills Globally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3641" y="2361605"/>
            <a:ext cx="7569517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Exchange your skills like coding, design, photography, or marketing without money.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73641" y="3559135"/>
            <a:ext cx="213014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Alex Morgan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73641" y="4135517"/>
            <a:ext cx="213014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Developer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73641" y="4697730"/>
            <a:ext cx="2130147" cy="1439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Offering: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Advanced React patterns </a:t>
            </a: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Seeking: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UI/UX Design principles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641" y="6389965"/>
            <a:ext cx="2130147" cy="6185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960287" y="3559135"/>
            <a:ext cx="221134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David Chen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960287" y="4135517"/>
            <a:ext cx="221134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UI/UX Designer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960287" y="4697730"/>
            <a:ext cx="2211348" cy="1439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Offering: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UI/UX Design mentorship </a:t>
            </a: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Seeking: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Python for Data Science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287" y="6389965"/>
            <a:ext cx="2211348" cy="6185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728133" y="3559135"/>
            <a:ext cx="2130147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Maria Rodriguez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728133" y="4486989"/>
            <a:ext cx="213014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Scientist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1728133" y="5049203"/>
            <a:ext cx="2130147" cy="1439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Offering: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ML model development </a:t>
            </a: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Seeking: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Spanish Conversation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133" y="6741438"/>
            <a:ext cx="2130147" cy="6185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9127"/>
            <a:ext cx="116590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Student Testimonials - Real Success Stories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38067"/>
            <a:ext cx="4196358" cy="3037642"/>
          </a:xfrm>
          <a:prstGeom prst="roundRect">
            <a:avLst>
              <a:gd name="adj" fmla="val 112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1" y="4432459"/>
            <a:ext cx="272177" cy="2721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579" y="7409140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64431" y="4908709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James Wilson - Engineering Student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164431" y="5753457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"The VR engineering labs transformed how I understand complex concepts. It's like being inside the machine!"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4538067"/>
            <a:ext cx="4196358" cy="3037642"/>
          </a:xfrm>
          <a:prstGeom prst="roundRect">
            <a:avLst>
              <a:gd name="adj" fmla="val 112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353" y="4432459"/>
            <a:ext cx="272177" cy="27217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751" y="7409140"/>
            <a:ext cx="272177" cy="2721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587603" y="4908709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Sophia Lee - Data Science Bootcamp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587603" y="5753457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"Trading my design skills for Python lessons was a game-changer. The skill marketplace is brilliant!"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9640133" y="4538067"/>
            <a:ext cx="4196358" cy="3037642"/>
          </a:xfrm>
          <a:prstGeom prst="roundRect">
            <a:avLst>
              <a:gd name="adj" fmla="val 112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25" y="4432459"/>
            <a:ext cx="272177" cy="272177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9923" y="7409140"/>
            <a:ext cx="272177" cy="272177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010775" y="4908709"/>
            <a:ext cx="34550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Carlos Mendez - Medical Student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10010775" y="5753457"/>
            <a:ext cx="34550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"The AI learning assistant identified my weak areas and created a personalized study plan. My grades improved by 30%!"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83" y="488633"/>
            <a:ext cx="7900035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Your Learning Journey - Four Simple Steps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1983" y="1865948"/>
            <a:ext cx="79000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your future learning journey in four simple steps.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983" y="2441377"/>
            <a:ext cx="177641" cy="17764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3" y="2629257"/>
            <a:ext cx="7900035" cy="228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1983" y="2763798"/>
            <a:ext cx="280285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Create Account &amp; Set Goals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621983" y="3148013"/>
            <a:ext cx="79000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 up and define your learning objectives, interests, and skill level.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983" y="3798927"/>
            <a:ext cx="177641" cy="177641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3" y="4002643"/>
            <a:ext cx="7900035" cy="2286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1983" y="4156829"/>
            <a:ext cx="3238857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Learn with AR/VR &amp; AI Mentor</a:t>
            </a:r>
            <a:endParaRPr lang="en-US" sz="1700" dirty="0"/>
          </a:p>
        </p:txBody>
      </p:sp>
      <p:sp>
        <p:nvSpPr>
          <p:cNvPr id="12" name="Text 5"/>
          <p:cNvSpPr/>
          <p:nvPr/>
        </p:nvSpPr>
        <p:spPr>
          <a:xfrm>
            <a:off x="621983" y="4541044"/>
            <a:ext cx="79000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immersive learning modules guided by your personal AI assistant.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983" y="5156478"/>
            <a:ext cx="177641" cy="177641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3" y="5377934"/>
            <a:ext cx="7900035" cy="2286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21983" y="5549860"/>
            <a:ext cx="319539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Track Progress with Analytics</a:t>
            </a:r>
            <a:endParaRPr lang="en-US" sz="1700" dirty="0"/>
          </a:p>
        </p:txBody>
      </p:sp>
      <p:sp>
        <p:nvSpPr>
          <p:cNvPr id="16" name="Text 7"/>
          <p:cNvSpPr/>
          <p:nvPr/>
        </p:nvSpPr>
        <p:spPr>
          <a:xfrm>
            <a:off x="621983" y="5934075"/>
            <a:ext cx="79000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your improvement with detailed insights and performance dashboards.</a:t>
            </a:r>
            <a:endParaRPr lang="en-US" sz="135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1983" y="6514028"/>
            <a:ext cx="177641" cy="177641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3" y="6753225"/>
            <a:ext cx="7900035" cy="2286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621983" y="6942892"/>
            <a:ext cx="2591991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Exchange Skills Globally</a:t>
            </a:r>
            <a:endParaRPr lang="en-US" sz="1700" dirty="0"/>
          </a:p>
        </p:txBody>
      </p:sp>
      <p:sp>
        <p:nvSpPr>
          <p:cNvPr id="20" name="Text 9"/>
          <p:cNvSpPr/>
          <p:nvPr/>
        </p:nvSpPr>
        <p:spPr>
          <a:xfrm>
            <a:off x="621983" y="7327106"/>
            <a:ext cx="790003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with learners worldwide to exchange skills and knowledge.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06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Explore Harshit-Learn Today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2833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to experience the future of learning? Visit the live project and start your learning journey now. The platform is fully functional with AR/VR experiences, AI-powered guidance, and a thriving skill exchange community.</a:t>
            </a:r>
            <a:endParaRPr lang="en-US" sz="17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535097"/>
            <a:ext cx="2166104" cy="62376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641" y="5535097"/>
            <a:ext cx="1612583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11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Contact Details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701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in touch for collaborations, internship opportunities, or project inquiries.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851071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10670" y="2881551"/>
            <a:ext cx="907256" cy="1306949"/>
          </a:xfrm>
          <a:prstGeom prst="rect">
            <a:avLst/>
          </a:prstGeom>
          <a:solidFill>
            <a:srgbClr val="3F465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4158" y="336482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4740" y="3108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Phone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44740" y="3598783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9510496083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80190" y="4445794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310670" y="4476274"/>
            <a:ext cx="907256" cy="1306949"/>
          </a:xfrm>
          <a:prstGeom prst="rect">
            <a:avLst/>
          </a:prstGeom>
          <a:solidFill>
            <a:srgbClr val="3F465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4158" y="4959548"/>
            <a:ext cx="340162" cy="3401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44740" y="4703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444740" y="5193506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hbhalanii937@gmail.com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280190" y="6040517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10670" y="6070997"/>
            <a:ext cx="907256" cy="1306949"/>
          </a:xfrm>
          <a:prstGeom prst="rect">
            <a:avLst/>
          </a:prstGeom>
          <a:solidFill>
            <a:srgbClr val="3F465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4158" y="6554272"/>
            <a:ext cx="340162" cy="3401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44740" y="6297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44740" y="6788229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Harshit-Learn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841</Words>
  <Application>Microsoft Office PowerPoint</Application>
  <PresentationFormat>Custom</PresentationFormat>
  <Paragraphs>160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Roboto Slab Light</vt:lpstr>
      <vt:lpstr>Roboto Slab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Harshit Bhalani</dc:creator>
  <cp:lastModifiedBy>hbhalani937@gmail.com</cp:lastModifiedBy>
  <cp:revision>2</cp:revision>
  <dcterms:created xsi:type="dcterms:W3CDTF">2025-12-25T14:31:14Z</dcterms:created>
  <dcterms:modified xsi:type="dcterms:W3CDTF">2025-12-25T14:36:20Z</dcterms:modified>
</cp:coreProperties>
</file>